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7" autoAdjust="0"/>
    <p:restoredTop sz="94660"/>
  </p:normalViewPr>
  <p:slideViewPr>
    <p:cSldViewPr snapToGrid="0">
      <p:cViewPr varScale="1">
        <p:scale>
          <a:sx n="58" d="100"/>
          <a:sy n="58" d="100"/>
        </p:scale>
        <p:origin x="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10/5/2016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10/5/2016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10/5/2016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10/5/2016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10/5/2016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10/5/2016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10/5/2016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10/5/2016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10/5/2016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10/5/2016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10/5/2016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10/5/2016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10/5/2016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10/5/2016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10/5/2016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10/5/2016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10/5/2016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10/5/2016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azzinamerica.org/LessonPlan/8/5/208" TargetMode="External"/><Relationship Id="rId7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Relationship Id="rId6" Type="http://schemas.openxmlformats.org/officeDocument/2006/relationships/hyperlink" Target="http://www.biography.com/people/benny-goodman-9315335/videos/benny-goodman-the-king-of-swing-24832579890" TargetMode="External"/><Relationship Id="rId5" Type="http://schemas.openxmlformats.org/officeDocument/2006/relationships/image" Target="../media/image10.png"/><Relationship Id="rId4" Type="http://schemas.openxmlformats.org/officeDocument/2006/relationships/hyperlink" Target="http://www.biography.com/people/duke-ellington-9286338/videos/duke-ellington-mini-biography-2078940062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Jazz Swing Era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412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/>
              <a:t>Swing Era = Big Band Era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4820502" y="685799"/>
            <a:ext cx="1491087" cy="1491087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0712" y="2176885"/>
            <a:ext cx="4126861" cy="2665533"/>
          </a:xfrm>
        </p:spPr>
        <p:txBody>
          <a:bodyPr>
            <a:normAutofit fontScale="92500" lnSpcReduction="10000"/>
          </a:bodyPr>
          <a:lstStyle/>
          <a:p>
            <a:pPr marL="342900" indent="-342900" algn="just">
              <a:buAutoNum type="arabicPeriod"/>
            </a:pPr>
            <a:r>
              <a:rPr lang="en-US" dirty="0"/>
              <a:t>Number of instruments in the bands was larger than in </a:t>
            </a:r>
            <a:r>
              <a:rPr lang="en-US" dirty="0" err="1"/>
              <a:t>Dixie.and</a:t>
            </a:r>
            <a:r>
              <a:rPr lang="en-US" dirty="0"/>
              <a:t>.</a:t>
            </a:r>
          </a:p>
          <a:p>
            <a:pPr marL="342900" indent="-342900" algn="just">
              <a:buAutoNum type="arabicPeriod"/>
            </a:pPr>
            <a:r>
              <a:rPr lang="en-US" dirty="0"/>
              <a:t>Common number of instruments in a big band was/is 17.</a:t>
            </a:r>
          </a:p>
          <a:p>
            <a:pPr marL="342900" indent="-342900" algn="just">
              <a:buAutoNum type="arabicPeriod"/>
            </a:pPr>
            <a:r>
              <a:rPr lang="en-US" dirty="0"/>
              <a:t>Most music was written (arranged).</a:t>
            </a:r>
          </a:p>
          <a:p>
            <a:pPr marL="342900" indent="-342900" algn="just">
              <a:buAutoNum type="arabicPeriod"/>
            </a:pPr>
            <a:r>
              <a:rPr lang="en-US" dirty="0"/>
              <a:t>Primarily for dancing.</a:t>
            </a:r>
          </a:p>
          <a:p>
            <a:pPr marL="342900" indent="-342900" algn="just">
              <a:buAutoNum type="arabicPeriod"/>
            </a:pPr>
            <a:r>
              <a:rPr lang="en-US" dirty="0"/>
              <a:t>Call and Response. 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1589" y="751657"/>
            <a:ext cx="1425229" cy="14252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6817" y="751656"/>
            <a:ext cx="1425229" cy="14252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0502" y="2709052"/>
            <a:ext cx="1425230" cy="142523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11589" y="2709052"/>
            <a:ext cx="1425231" cy="142523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251902" y="2709052"/>
            <a:ext cx="258708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Piano</a:t>
            </a:r>
          </a:p>
          <a:p>
            <a:r>
              <a:rPr lang="en-US" sz="2800" dirty="0"/>
              <a:t>Bass</a:t>
            </a:r>
          </a:p>
          <a:p>
            <a:r>
              <a:rPr lang="en-US" sz="2800" dirty="0"/>
              <a:t>Drums</a:t>
            </a:r>
          </a:p>
          <a:p>
            <a:r>
              <a:rPr lang="en-US" sz="2800" dirty="0"/>
              <a:t>Guitar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20502" y="2176885"/>
            <a:ext cx="4341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	2 Alto		2 Tenor		1 Bari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174166" y="4134282"/>
            <a:ext cx="2562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 </a:t>
            </a:r>
            <a:r>
              <a:rPr lang="en-US" dirty="0" err="1"/>
              <a:t>Tpts</a:t>
            </a:r>
            <a:r>
              <a:rPr lang="en-US" dirty="0"/>
              <a:t>		4 Bones</a:t>
            </a:r>
          </a:p>
        </p:txBody>
      </p:sp>
    </p:spTree>
    <p:extLst>
      <p:ext uri="{BB962C8B-B14F-4D97-AF65-F5344CB8AC3E}">
        <p14:creationId xmlns:p14="http://schemas.microsoft.com/office/powerpoint/2010/main" val="22627281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Famous Musicians of Swing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Duke Ellington – pianist</a:t>
            </a:r>
          </a:p>
        </p:txBody>
      </p:sp>
      <p:pic>
        <p:nvPicPr>
          <p:cNvPr id="12" name="Picture Placeholder 11"/>
          <p:cNvPicPr>
            <a:picLocks noGrp="1" noChangeAspect="1"/>
          </p:cNvPicPr>
          <p:nvPr>
            <p:ph type="pic" idx="15"/>
          </p:nvPr>
        </p:nvPicPr>
        <p:blipFill>
          <a:blip r:embed="rId2"/>
          <a:srcRect t="6781" b="6781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half" idx="18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1914-1974</a:t>
            </a:r>
          </a:p>
          <a:p>
            <a:r>
              <a:rPr lang="en-US" dirty="0">
                <a:hlinkClick r:id="rId3"/>
              </a:rPr>
              <a:t>Main Stem</a:t>
            </a:r>
            <a:endParaRPr lang="en-US" dirty="0"/>
          </a:p>
          <a:p>
            <a:r>
              <a:rPr lang="en-US" dirty="0">
                <a:hlinkClick r:id="rId4"/>
              </a:rPr>
              <a:t>Brief Biography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Count Basie - pianist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idx="21"/>
          </p:nvPr>
        </p:nvSpPr>
        <p:spPr/>
      </p:sp>
      <p:sp>
        <p:nvSpPr>
          <p:cNvPr id="8" name="Text Placeholder 7"/>
          <p:cNvSpPr>
            <a:spLocks noGrp="1"/>
          </p:cNvSpPr>
          <p:nvPr>
            <p:ph type="body" sz="half" idx="19"/>
          </p:nvPr>
        </p:nvSpPr>
        <p:spPr/>
        <p:txBody>
          <a:bodyPr/>
          <a:lstStyle/>
          <a:p>
            <a:r>
              <a:rPr lang="en-US" dirty="0"/>
              <a:t>1904-1984</a:t>
            </a:r>
          </a:p>
          <a:p>
            <a:r>
              <a:rPr lang="en-US" dirty="0" err="1">
                <a:hlinkClick r:id="rId3"/>
              </a:rPr>
              <a:t>Jumpin</a:t>
            </a:r>
            <a:r>
              <a:rPr lang="en-US" dirty="0">
                <a:hlinkClick r:id="rId3"/>
              </a:rPr>
              <a:t>' at the Woodside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Benny Goodman - clarinet</a:t>
            </a:r>
          </a:p>
        </p:txBody>
      </p:sp>
      <p:pic>
        <p:nvPicPr>
          <p:cNvPr id="13" name="Picture Placeholder 12"/>
          <p:cNvPicPr>
            <a:picLocks noGrp="1" noChangeAspect="1"/>
          </p:cNvPicPr>
          <p:nvPr>
            <p:ph type="pic" idx="22"/>
          </p:nvPr>
        </p:nvPicPr>
        <p:blipFill>
          <a:blip r:embed="rId5"/>
          <a:srcRect l="8118" r="8118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hlinkClick r:id="rId6"/>
              </a:rPr>
              <a:t>1909-1986</a:t>
            </a:r>
          </a:p>
          <a:p>
            <a:r>
              <a:rPr lang="en-US" dirty="0">
                <a:hlinkClick r:id="rId6"/>
              </a:rPr>
              <a:t>Sing, Sing, Sing</a:t>
            </a:r>
          </a:p>
          <a:p>
            <a:r>
              <a:rPr lang="en-US" dirty="0">
                <a:solidFill>
                  <a:srgbClr val="FF0000"/>
                </a:solidFill>
                <a:hlinkClick r:id="rId6"/>
              </a:rPr>
              <a:t>Brief  Biography</a:t>
            </a:r>
          </a:p>
          <a:p>
            <a:endParaRPr lang="en-US" dirty="0">
              <a:hlinkClick r:id="rId6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35999" y="2082400"/>
            <a:ext cx="3310127" cy="151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6251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greats…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Glenn Miller Orchestra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Ella Fitzgerald </a:t>
            </a:r>
            <a:r>
              <a:rPr lang="en-US" sz="1800" dirty="0"/>
              <a:t>(First Lady of Song) </a:t>
            </a:r>
            <a:r>
              <a:rPr lang="en-US" dirty="0"/>
              <a:t>1917-1996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562398"/>
            <a:ext cx="5088714" cy="28496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3971" y="2562398"/>
            <a:ext cx="2812187" cy="28121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06158" y="2562398"/>
            <a:ext cx="2101836" cy="2849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1425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Charleston Swing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The Charleston is a dance named after Charleston, </a:t>
            </a:r>
            <a:r>
              <a:rPr lang="en-US" dirty="0" err="1"/>
              <a:t>Sc</a:t>
            </a:r>
            <a:endParaRPr lang="en-US" dirty="0"/>
          </a:p>
          <a:p>
            <a:r>
              <a:rPr lang="en-US" dirty="0"/>
              <a:t>Became popular in 1923.  </a:t>
            </a:r>
          </a:p>
          <a:p>
            <a:r>
              <a:rPr lang="en-US" dirty="0"/>
              <a:t>“The Charleston” by James P. Johnson</a:t>
            </a:r>
          </a:p>
          <a:p>
            <a:pPr marL="0" indent="0" algn="ctr">
              <a:buNone/>
            </a:pPr>
            <a:r>
              <a:rPr lang="en-US" sz="3600" dirty="0"/>
              <a:t>Let’s dance!!!</a:t>
            </a:r>
          </a:p>
        </p:txBody>
      </p:sp>
    </p:spTree>
    <p:extLst>
      <p:ext uri="{BB962C8B-B14F-4D97-AF65-F5344CB8AC3E}">
        <p14:creationId xmlns:p14="http://schemas.microsoft.com/office/powerpoint/2010/main" val="1510635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99</TotalTime>
  <Words>133</Words>
  <Application>Microsoft Office PowerPoint</Application>
  <PresentationFormat>Widescreen</PresentationFormat>
  <Paragraphs>33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Impact</vt:lpstr>
      <vt:lpstr>Main Event</vt:lpstr>
      <vt:lpstr>Jazz Swing Era</vt:lpstr>
      <vt:lpstr>Swing Era = Big Band Era</vt:lpstr>
      <vt:lpstr>Famous Musicians of Swing</vt:lpstr>
      <vt:lpstr>More greats…</vt:lpstr>
      <vt:lpstr> Charleston Swing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Jazz Swing Era</dc:title>
  <dc:creator>User</dc:creator>
  <cp:lastModifiedBy>User</cp:lastModifiedBy>
  <cp:revision>12</cp:revision>
  <dcterms:created xsi:type="dcterms:W3CDTF">2016-10-06T02:08:02Z</dcterms:created>
  <dcterms:modified xsi:type="dcterms:W3CDTF">2016-10-06T03:49:32Z</dcterms:modified>
</cp:coreProperties>
</file>